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91" r:id="rId611"/>
    <p:sldId id="878" r:id="rId612"/>
    <p:sldId id="867" r:id="rId613"/>
    <p:sldId id="868" r:id="rId614"/>
    <p:sldId id="870" r:id="rId615"/>
    <p:sldId id="1241" r:id="rId616"/>
    <p:sldId id="1411" r:id="rId617"/>
    <p:sldId id="869" r:id="rId618"/>
    <p:sldId id="1341" r:id="rId619"/>
    <p:sldId id="1390"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41C60C"/>
    <a:srgbClr val="5E4C34"/>
    <a:srgbClr val="7E007E"/>
    <a:srgbClr val="164404"/>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100" d="100"/>
          <a:sy n="100" d="100"/>
        </p:scale>
        <p:origin x="72" y="-103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4/29/2022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4/29/2022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endParaRPr lang="en-IN" dirty="0">
              <a:latin typeface="Liberation Mono"/>
            </a:endParaRP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25144"/>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latin typeface="Liberation Mono"/>
                <a:cs typeface="Times New Roman" panose="02020603050405020304" pitchFamily="18" charset="0"/>
              </a:rPr>
              <a:t>(datePresent)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latin typeface="Liberation Mono"/>
                <a:cs typeface="Times New Roman" panose="02020603050405020304" pitchFamily="18" charset="0"/>
              </a:rPr>
              <a:t>(</a:t>
            </a:r>
            <a:r>
              <a:rPr lang="en-US" dirty="0">
                <a:solidFill>
                  <a:srgbClr val="DD4A68"/>
                </a:solidFill>
                <a:latin typeface="Liberation Mono"/>
              </a:rPr>
              <a:t>REPLACE</a:t>
            </a:r>
            <a:r>
              <a:rPr lang="en-US" dirty="0">
                <a:latin typeface="Liberation Mono"/>
                <a:cs typeface="Times New Roman" panose="02020603050405020304" pitchFamily="18" charset="0"/>
              </a:rPr>
              <a:t>(datePresent, ",", ""))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A67F59"/>
                </a:solidFill>
                <a:effectLst/>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err="1">
                <a:solidFill>
                  <a:srgbClr val="000000"/>
                </a:solidFill>
                <a:effectLst/>
                <a:latin typeface="Liberation Mono"/>
              </a:rPr>
              <a:t>user'@'localhost</a:t>
            </a:r>
            <a:r>
              <a:rPr lang="en-US" sz="2000" b="0" i="1" dirty="0">
                <a:solidFill>
                  <a:srgbClr val="000000"/>
                </a:solidFill>
                <a:effectLst/>
                <a:latin typeface="Liberation Mono"/>
              </a:rPr>
              <a: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35595270"/>
              </p:ext>
            </p:extLst>
          </p:nvPr>
        </p:nvGraphicFramePr>
        <p:xfrm>
          <a:off x="7608168" y="729280"/>
          <a:ext cx="4396670" cy="197964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400" b="1"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ALL [PRIVILEGES]</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SELECT</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CREATE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INSERT</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ALTER</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UPDATE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2000" u="none" strike="noStrike" dirty="0">
                          <a:solidFill>
                            <a:srgbClr val="F63122"/>
                          </a:solidFill>
                          <a:effectLst/>
                          <a:latin typeface="Liberation Mono"/>
                        </a:rPr>
                        <a:t>DROP</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DELETE</a:t>
                      </a:r>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342900" indent="-342900" fontAlgn="base">
                        <a:buFont typeface="Arial" panose="020B0604020202020204" pitchFamily="34" charset="0"/>
                        <a:buChar char="•"/>
                      </a:pPr>
                      <a:r>
                        <a:rPr lang="en-IN" sz="2000" u="none" strike="noStrike" dirty="0">
                          <a:solidFill>
                            <a:srgbClr val="F63122"/>
                          </a:solidFill>
                          <a:effectLst/>
                          <a:latin typeface="Liberation Mono"/>
                        </a:rPr>
                        <a:t>EXECUTE</a:t>
                      </a:r>
                      <a:endParaRPr lang="en-IN"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endParaRPr lang="en-US" sz="2000" dirty="0">
                        <a:solidFill>
                          <a:srgbClr val="F63122"/>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ea typeface="Segoe UI Symbol" panose="020B0502040204020203" pitchFamily="34" charset="0"/>
                <a:cs typeface="Segoe UI Semilight" panose="020B0402040204020203" pitchFamily="34" charset="0"/>
              </a:rPr>
              <a:t>y, 1 </a:t>
            </a:r>
            <a:r>
              <a:rPr lang="en-IN">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43382</TotalTime>
  <Words>63808</Words>
  <Application>Microsoft Office PowerPoint</Application>
  <PresentationFormat>Widescreen</PresentationFormat>
  <Paragraphs>7969</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10095</cp:revision>
  <dcterms:created xsi:type="dcterms:W3CDTF">2015-10-09T06:09:34Z</dcterms:created>
  <dcterms:modified xsi:type="dcterms:W3CDTF">2022-04-29T05:19:39Z</dcterms:modified>
</cp:coreProperties>
</file>